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62" r:id="rId5"/>
    <p:sldId id="266" r:id="rId6"/>
    <p:sldId id="258" r:id="rId7"/>
    <p:sldId id="259" r:id="rId8"/>
    <p:sldId id="264" r:id="rId9"/>
    <p:sldId id="265" r:id="rId10"/>
    <p:sldId id="267" r:id="rId11"/>
    <p:sldId id="260" r:id="rId12"/>
    <p:sldId id="263" r:id="rId13"/>
  </p:sldIdLst>
  <p:sldSz cx="17279938" cy="9720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6FD3E6E2-108E-4001-B6A5-3253FE7E8C26}">
          <p14:sldIdLst>
            <p14:sldId id="256"/>
            <p14:sldId id="261"/>
            <p14:sldId id="257"/>
            <p14:sldId id="262"/>
            <p14:sldId id="266"/>
            <p14:sldId id="258"/>
            <p14:sldId id="259"/>
            <p14:sldId id="264"/>
            <p14:sldId id="265"/>
            <p14:sldId id="267"/>
            <p14:sldId id="260"/>
            <p14:sldId id="263"/>
          </p14:sldIdLst>
        </p14:section>
        <p14:section name="タイトルなしのセクション" id="{4B9715F6-1108-4597-9902-AD88B8466301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6D5"/>
    <a:srgbClr val="D3CBCA"/>
    <a:srgbClr val="AB957F"/>
    <a:srgbClr val="DED8E1"/>
    <a:srgbClr val="ADADAD"/>
    <a:srgbClr val="BBB29F"/>
    <a:srgbClr val="E0DAC6"/>
    <a:srgbClr val="B0A58E"/>
    <a:srgbClr val="B7AD97"/>
    <a:srgbClr val="C9C2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33" autoAdjust="0"/>
    <p:restoredTop sz="94660"/>
  </p:normalViewPr>
  <p:slideViewPr>
    <p:cSldViewPr snapToGrid="0">
      <p:cViewPr>
        <p:scale>
          <a:sx n="150" d="100"/>
          <a:sy n="150" d="100"/>
        </p:scale>
        <p:origin x="-6269" y="-24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59992" y="1590794"/>
            <a:ext cx="12959954" cy="3384092"/>
          </a:xfrm>
        </p:spPr>
        <p:txBody>
          <a:bodyPr anchor="b"/>
          <a:lstStyle>
            <a:lvl1pPr algn="ctr">
              <a:defRPr sz="8504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59992" y="5105389"/>
            <a:ext cx="12959954" cy="2346813"/>
          </a:xfrm>
        </p:spPr>
        <p:txBody>
          <a:bodyPr/>
          <a:lstStyle>
            <a:lvl1pPr marL="0" indent="0" algn="ctr">
              <a:buNone/>
              <a:defRPr sz="3402"/>
            </a:lvl1pPr>
            <a:lvl2pPr marL="647990" indent="0" algn="ctr">
              <a:buNone/>
              <a:defRPr sz="2835"/>
            </a:lvl2pPr>
            <a:lvl3pPr marL="1295979" indent="0" algn="ctr">
              <a:buNone/>
              <a:defRPr sz="2551"/>
            </a:lvl3pPr>
            <a:lvl4pPr marL="1943969" indent="0" algn="ctr">
              <a:buNone/>
              <a:defRPr sz="2268"/>
            </a:lvl4pPr>
            <a:lvl5pPr marL="2591958" indent="0" algn="ctr">
              <a:buNone/>
              <a:defRPr sz="2268"/>
            </a:lvl5pPr>
            <a:lvl6pPr marL="3239948" indent="0" algn="ctr">
              <a:buNone/>
              <a:defRPr sz="2268"/>
            </a:lvl6pPr>
            <a:lvl7pPr marL="3887937" indent="0" algn="ctr">
              <a:buNone/>
              <a:defRPr sz="2268"/>
            </a:lvl7pPr>
            <a:lvl8pPr marL="4535927" indent="0" algn="ctr">
              <a:buNone/>
              <a:defRPr sz="2268"/>
            </a:lvl8pPr>
            <a:lvl9pPr marL="5183916" indent="0" algn="ctr">
              <a:buNone/>
              <a:defRPr sz="2268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9052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5039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365955" y="517514"/>
            <a:ext cx="3725987" cy="8237474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87996" y="517514"/>
            <a:ext cx="10961961" cy="823747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9499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325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996" y="2423317"/>
            <a:ext cx="14903947" cy="4043359"/>
          </a:xfrm>
        </p:spPr>
        <p:txBody>
          <a:bodyPr anchor="b"/>
          <a:lstStyle>
            <a:lvl1pPr>
              <a:defRPr sz="8504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8996" y="6504927"/>
            <a:ext cx="14903947" cy="2126307"/>
          </a:xfrm>
        </p:spPr>
        <p:txBody>
          <a:bodyPr/>
          <a:lstStyle>
            <a:lvl1pPr marL="0" indent="0">
              <a:buNone/>
              <a:defRPr sz="3402">
                <a:solidFill>
                  <a:schemeClr val="tx1">
                    <a:tint val="75000"/>
                  </a:schemeClr>
                </a:solidFill>
              </a:defRPr>
            </a:lvl1pPr>
            <a:lvl2pPr marL="647990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2pPr>
            <a:lvl3pPr marL="1295979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3pPr>
            <a:lvl4pPr marL="1943969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4pPr>
            <a:lvl5pPr marL="2591958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5pPr>
            <a:lvl6pPr marL="3239948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6pPr>
            <a:lvl7pPr marL="3887937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7pPr>
            <a:lvl8pPr marL="4535927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8pPr>
            <a:lvl9pPr marL="5183916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9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7996" y="2587570"/>
            <a:ext cx="7343974" cy="616741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47968" y="2587570"/>
            <a:ext cx="7343974" cy="616741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9777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0246" y="517514"/>
            <a:ext cx="14903947" cy="18788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0247" y="2382815"/>
            <a:ext cx="7310223" cy="1167781"/>
          </a:xfrm>
        </p:spPr>
        <p:txBody>
          <a:bodyPr anchor="b"/>
          <a:lstStyle>
            <a:lvl1pPr marL="0" indent="0">
              <a:buNone/>
              <a:defRPr sz="3402" b="1"/>
            </a:lvl1pPr>
            <a:lvl2pPr marL="647990" indent="0">
              <a:buNone/>
              <a:defRPr sz="2835" b="1"/>
            </a:lvl2pPr>
            <a:lvl3pPr marL="1295979" indent="0">
              <a:buNone/>
              <a:defRPr sz="2551" b="1"/>
            </a:lvl3pPr>
            <a:lvl4pPr marL="1943969" indent="0">
              <a:buNone/>
              <a:defRPr sz="2268" b="1"/>
            </a:lvl4pPr>
            <a:lvl5pPr marL="2591958" indent="0">
              <a:buNone/>
              <a:defRPr sz="2268" b="1"/>
            </a:lvl5pPr>
            <a:lvl6pPr marL="3239948" indent="0">
              <a:buNone/>
              <a:defRPr sz="2268" b="1"/>
            </a:lvl6pPr>
            <a:lvl7pPr marL="3887937" indent="0">
              <a:buNone/>
              <a:defRPr sz="2268" b="1"/>
            </a:lvl7pPr>
            <a:lvl8pPr marL="4535927" indent="0">
              <a:buNone/>
              <a:defRPr sz="2268" b="1"/>
            </a:lvl8pPr>
            <a:lvl9pPr marL="5183916" indent="0">
              <a:buNone/>
              <a:defRPr sz="2268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90247" y="3550596"/>
            <a:ext cx="7310223" cy="522239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747969" y="2382815"/>
            <a:ext cx="7346224" cy="1167781"/>
          </a:xfrm>
        </p:spPr>
        <p:txBody>
          <a:bodyPr anchor="b"/>
          <a:lstStyle>
            <a:lvl1pPr marL="0" indent="0">
              <a:buNone/>
              <a:defRPr sz="3402" b="1"/>
            </a:lvl1pPr>
            <a:lvl2pPr marL="647990" indent="0">
              <a:buNone/>
              <a:defRPr sz="2835" b="1"/>
            </a:lvl2pPr>
            <a:lvl3pPr marL="1295979" indent="0">
              <a:buNone/>
              <a:defRPr sz="2551" b="1"/>
            </a:lvl3pPr>
            <a:lvl4pPr marL="1943969" indent="0">
              <a:buNone/>
              <a:defRPr sz="2268" b="1"/>
            </a:lvl4pPr>
            <a:lvl5pPr marL="2591958" indent="0">
              <a:buNone/>
              <a:defRPr sz="2268" b="1"/>
            </a:lvl5pPr>
            <a:lvl6pPr marL="3239948" indent="0">
              <a:buNone/>
              <a:defRPr sz="2268" b="1"/>
            </a:lvl6pPr>
            <a:lvl7pPr marL="3887937" indent="0">
              <a:buNone/>
              <a:defRPr sz="2268" b="1"/>
            </a:lvl7pPr>
            <a:lvl8pPr marL="4535927" indent="0">
              <a:buNone/>
              <a:defRPr sz="2268" b="1"/>
            </a:lvl8pPr>
            <a:lvl9pPr marL="5183916" indent="0">
              <a:buNone/>
              <a:defRPr sz="2268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747969" y="3550596"/>
            <a:ext cx="7346224" cy="522239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949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6366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4880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0247" y="648018"/>
            <a:ext cx="5573229" cy="2268061"/>
          </a:xfrm>
        </p:spPr>
        <p:txBody>
          <a:bodyPr anchor="b"/>
          <a:lstStyle>
            <a:lvl1pPr>
              <a:defRPr sz="4535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46224" y="1399539"/>
            <a:ext cx="8747969" cy="6907687"/>
          </a:xfrm>
        </p:spPr>
        <p:txBody>
          <a:bodyPr/>
          <a:lstStyle>
            <a:lvl1pPr>
              <a:defRPr sz="4535"/>
            </a:lvl1pPr>
            <a:lvl2pPr>
              <a:defRPr sz="3968"/>
            </a:lvl2pPr>
            <a:lvl3pPr>
              <a:defRPr sz="3402"/>
            </a:lvl3pPr>
            <a:lvl4pPr>
              <a:defRPr sz="2835"/>
            </a:lvl4pPr>
            <a:lvl5pPr>
              <a:defRPr sz="2835"/>
            </a:lvl5pPr>
            <a:lvl6pPr>
              <a:defRPr sz="2835"/>
            </a:lvl6pPr>
            <a:lvl7pPr>
              <a:defRPr sz="2835"/>
            </a:lvl7pPr>
            <a:lvl8pPr>
              <a:defRPr sz="2835"/>
            </a:lvl8pPr>
            <a:lvl9pPr>
              <a:defRPr sz="2835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0247" y="2916079"/>
            <a:ext cx="5573229" cy="5402397"/>
          </a:xfrm>
        </p:spPr>
        <p:txBody>
          <a:bodyPr/>
          <a:lstStyle>
            <a:lvl1pPr marL="0" indent="0">
              <a:buNone/>
              <a:defRPr sz="2268"/>
            </a:lvl1pPr>
            <a:lvl2pPr marL="647990" indent="0">
              <a:buNone/>
              <a:defRPr sz="1984"/>
            </a:lvl2pPr>
            <a:lvl3pPr marL="1295979" indent="0">
              <a:buNone/>
              <a:defRPr sz="1701"/>
            </a:lvl3pPr>
            <a:lvl4pPr marL="1943969" indent="0">
              <a:buNone/>
              <a:defRPr sz="1417"/>
            </a:lvl4pPr>
            <a:lvl5pPr marL="2591958" indent="0">
              <a:buNone/>
              <a:defRPr sz="1417"/>
            </a:lvl5pPr>
            <a:lvl6pPr marL="3239948" indent="0">
              <a:buNone/>
              <a:defRPr sz="1417"/>
            </a:lvl6pPr>
            <a:lvl7pPr marL="3887937" indent="0">
              <a:buNone/>
              <a:defRPr sz="1417"/>
            </a:lvl7pPr>
            <a:lvl8pPr marL="4535927" indent="0">
              <a:buNone/>
              <a:defRPr sz="1417"/>
            </a:lvl8pPr>
            <a:lvl9pPr marL="5183916" indent="0">
              <a:buNone/>
              <a:defRPr sz="141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7176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0247" y="648018"/>
            <a:ext cx="5573229" cy="2268061"/>
          </a:xfrm>
        </p:spPr>
        <p:txBody>
          <a:bodyPr anchor="b"/>
          <a:lstStyle>
            <a:lvl1pPr>
              <a:defRPr sz="4535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46224" y="1399539"/>
            <a:ext cx="8747969" cy="6907687"/>
          </a:xfrm>
        </p:spPr>
        <p:txBody>
          <a:bodyPr anchor="t"/>
          <a:lstStyle>
            <a:lvl1pPr marL="0" indent="0">
              <a:buNone/>
              <a:defRPr sz="4535"/>
            </a:lvl1pPr>
            <a:lvl2pPr marL="647990" indent="0">
              <a:buNone/>
              <a:defRPr sz="3968"/>
            </a:lvl2pPr>
            <a:lvl3pPr marL="1295979" indent="0">
              <a:buNone/>
              <a:defRPr sz="3402"/>
            </a:lvl3pPr>
            <a:lvl4pPr marL="1943969" indent="0">
              <a:buNone/>
              <a:defRPr sz="2835"/>
            </a:lvl4pPr>
            <a:lvl5pPr marL="2591958" indent="0">
              <a:buNone/>
              <a:defRPr sz="2835"/>
            </a:lvl5pPr>
            <a:lvl6pPr marL="3239948" indent="0">
              <a:buNone/>
              <a:defRPr sz="2835"/>
            </a:lvl6pPr>
            <a:lvl7pPr marL="3887937" indent="0">
              <a:buNone/>
              <a:defRPr sz="2835"/>
            </a:lvl7pPr>
            <a:lvl8pPr marL="4535927" indent="0">
              <a:buNone/>
              <a:defRPr sz="2835"/>
            </a:lvl8pPr>
            <a:lvl9pPr marL="5183916" indent="0">
              <a:buNone/>
              <a:defRPr sz="2835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0247" y="2916079"/>
            <a:ext cx="5573229" cy="5402397"/>
          </a:xfrm>
        </p:spPr>
        <p:txBody>
          <a:bodyPr/>
          <a:lstStyle>
            <a:lvl1pPr marL="0" indent="0">
              <a:buNone/>
              <a:defRPr sz="2268"/>
            </a:lvl1pPr>
            <a:lvl2pPr marL="647990" indent="0">
              <a:buNone/>
              <a:defRPr sz="1984"/>
            </a:lvl2pPr>
            <a:lvl3pPr marL="1295979" indent="0">
              <a:buNone/>
              <a:defRPr sz="1701"/>
            </a:lvl3pPr>
            <a:lvl4pPr marL="1943969" indent="0">
              <a:buNone/>
              <a:defRPr sz="1417"/>
            </a:lvl4pPr>
            <a:lvl5pPr marL="2591958" indent="0">
              <a:buNone/>
              <a:defRPr sz="1417"/>
            </a:lvl5pPr>
            <a:lvl6pPr marL="3239948" indent="0">
              <a:buNone/>
              <a:defRPr sz="1417"/>
            </a:lvl6pPr>
            <a:lvl7pPr marL="3887937" indent="0">
              <a:buNone/>
              <a:defRPr sz="1417"/>
            </a:lvl7pPr>
            <a:lvl8pPr marL="4535927" indent="0">
              <a:buNone/>
              <a:defRPr sz="1417"/>
            </a:lvl8pPr>
            <a:lvl9pPr marL="5183916" indent="0">
              <a:buNone/>
              <a:defRPr sz="141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6036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87996" y="517514"/>
            <a:ext cx="14903947" cy="1878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7996" y="2587570"/>
            <a:ext cx="14903947" cy="6167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87996" y="9009244"/>
            <a:ext cx="3887986" cy="5175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B1BC2-AC10-49E2-A91F-58C93EA6BA8E}" type="datetimeFigureOut">
              <a:rPr kumimoji="1" lang="ja-JP" altLang="en-US" smtClean="0"/>
              <a:t>2024/6/13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23980" y="9009244"/>
            <a:ext cx="5831979" cy="5175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03956" y="9009244"/>
            <a:ext cx="3887986" cy="5175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18306-394B-4E2D-9033-E693D5D239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750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95979" rtl="0" eaLnBrk="1" latinLnBrk="0" hangingPunct="1">
        <a:lnSpc>
          <a:spcPct val="90000"/>
        </a:lnSpc>
        <a:spcBef>
          <a:spcPct val="0"/>
        </a:spcBef>
        <a:buNone/>
        <a:defRPr kumimoji="1" sz="623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3995" indent="-323995" algn="l" defTabSz="1295979" rtl="0" eaLnBrk="1" latinLnBrk="0" hangingPunct="1">
        <a:lnSpc>
          <a:spcPct val="90000"/>
        </a:lnSpc>
        <a:spcBef>
          <a:spcPts val="1417"/>
        </a:spcBef>
        <a:buFont typeface="Arial" panose="020B0604020202020204" pitchFamily="34" charset="0"/>
        <a:buChar char="•"/>
        <a:defRPr kumimoji="1" sz="3968" kern="1200">
          <a:solidFill>
            <a:schemeClr val="tx1"/>
          </a:solidFill>
          <a:latin typeface="+mn-lt"/>
          <a:ea typeface="+mn-ea"/>
          <a:cs typeface="+mn-cs"/>
        </a:defRPr>
      </a:lvl1pPr>
      <a:lvl2pPr marL="971984" indent="-323995" algn="l" defTabSz="1295979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kumimoji="1" sz="3402" kern="1200">
          <a:solidFill>
            <a:schemeClr val="tx1"/>
          </a:solidFill>
          <a:latin typeface="+mn-lt"/>
          <a:ea typeface="+mn-ea"/>
          <a:cs typeface="+mn-cs"/>
        </a:defRPr>
      </a:lvl2pPr>
      <a:lvl3pPr marL="1619974" indent="-323995" algn="l" defTabSz="1295979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267963" indent="-323995" algn="l" defTabSz="1295979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4pPr>
      <a:lvl5pPr marL="2915953" indent="-323995" algn="l" defTabSz="1295979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5pPr>
      <a:lvl6pPr marL="3563943" indent="-323995" algn="l" defTabSz="1295979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6pPr>
      <a:lvl7pPr marL="4211932" indent="-323995" algn="l" defTabSz="1295979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7pPr>
      <a:lvl8pPr marL="4859922" indent="-323995" algn="l" defTabSz="1295979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8pPr>
      <a:lvl9pPr marL="5507911" indent="-323995" algn="l" defTabSz="1295979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95979" rtl="0" eaLnBrk="1" latinLnBrk="0" hangingPunct="1"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1pPr>
      <a:lvl2pPr marL="647990" algn="l" defTabSz="1295979" rtl="0" eaLnBrk="1" latinLnBrk="0" hangingPunct="1"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2pPr>
      <a:lvl3pPr marL="1295979" algn="l" defTabSz="1295979" rtl="0" eaLnBrk="1" latinLnBrk="0" hangingPunct="1"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3pPr>
      <a:lvl4pPr marL="1943969" algn="l" defTabSz="1295979" rtl="0" eaLnBrk="1" latinLnBrk="0" hangingPunct="1"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4pPr>
      <a:lvl5pPr marL="2591958" algn="l" defTabSz="1295979" rtl="0" eaLnBrk="1" latinLnBrk="0" hangingPunct="1"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5pPr>
      <a:lvl6pPr marL="3239948" algn="l" defTabSz="1295979" rtl="0" eaLnBrk="1" latinLnBrk="0" hangingPunct="1"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6pPr>
      <a:lvl7pPr marL="3887937" algn="l" defTabSz="1295979" rtl="0" eaLnBrk="1" latinLnBrk="0" hangingPunct="1"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7pPr>
      <a:lvl8pPr marL="4535927" algn="l" defTabSz="1295979" rtl="0" eaLnBrk="1" latinLnBrk="0" hangingPunct="1"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8pPr>
      <a:lvl9pPr marL="5183916" algn="l" defTabSz="1295979" rtl="0" eaLnBrk="1" latinLnBrk="0" hangingPunct="1">
        <a:defRPr kumimoji="1" sz="25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日比谷線・秋葉原駅」のホームドアが、使用開始されました | さんちゃんの駅ブログ">
            <a:extLst>
              <a:ext uri="{FF2B5EF4-FFF2-40B4-BE49-F238E27FC236}">
                <a16:creationId xmlns:a16="http://schemas.microsoft.com/office/drawing/2014/main" id="{B1DFD307-376B-D276-A8A3-EE5318A539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67" t="4257"/>
          <a:stretch/>
        </p:blipFill>
        <p:spPr bwMode="auto">
          <a:xfrm>
            <a:off x="912482" y="1101744"/>
            <a:ext cx="4833100" cy="5097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82C66C0-25C8-93A1-6672-777008181301}"/>
              </a:ext>
            </a:extLst>
          </p:cNvPr>
          <p:cNvSpPr/>
          <p:nvPr/>
        </p:nvSpPr>
        <p:spPr>
          <a:xfrm>
            <a:off x="7616676" y="3844938"/>
            <a:ext cx="6120878" cy="4046384"/>
          </a:xfrm>
          <a:prstGeom prst="rect">
            <a:avLst/>
          </a:prstGeom>
          <a:solidFill>
            <a:srgbClr val="D0C4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EF670D7-31EF-D44E-1CA7-E9A83391B337}"/>
              </a:ext>
            </a:extLst>
          </p:cNvPr>
          <p:cNvSpPr/>
          <p:nvPr/>
        </p:nvSpPr>
        <p:spPr>
          <a:xfrm>
            <a:off x="7616676" y="2226652"/>
            <a:ext cx="6120875" cy="1519468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29000">
                <a:schemeClr val="bg1">
                  <a:lumMod val="8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89DBB734-7C0F-CB5C-F47F-4331C978B161}"/>
              </a:ext>
            </a:extLst>
          </p:cNvPr>
          <p:cNvCxnSpPr>
            <a:cxnSpLocks/>
          </p:cNvCxnSpPr>
          <p:nvPr/>
        </p:nvCxnSpPr>
        <p:spPr>
          <a:xfrm>
            <a:off x="8650769" y="1231344"/>
            <a:ext cx="0" cy="6911975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FF30811E-BAED-2688-F6C5-23894A5E90F0}"/>
              </a:ext>
            </a:extLst>
          </p:cNvPr>
          <p:cNvCxnSpPr>
            <a:cxnSpLocks/>
          </p:cNvCxnSpPr>
          <p:nvPr/>
        </p:nvCxnSpPr>
        <p:spPr>
          <a:xfrm>
            <a:off x="10691962" y="1447343"/>
            <a:ext cx="0" cy="6911975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34B6417E-B176-3B20-333C-4EF7A67ED28C}"/>
              </a:ext>
            </a:extLst>
          </p:cNvPr>
          <p:cNvCxnSpPr>
            <a:cxnSpLocks/>
          </p:cNvCxnSpPr>
          <p:nvPr/>
        </p:nvCxnSpPr>
        <p:spPr>
          <a:xfrm>
            <a:off x="12743954" y="1231344"/>
            <a:ext cx="0" cy="6911975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3CF11D88-3963-83D0-7A2D-8A3D947DA381}"/>
              </a:ext>
            </a:extLst>
          </p:cNvPr>
          <p:cNvCxnSpPr>
            <a:cxnSpLocks/>
          </p:cNvCxnSpPr>
          <p:nvPr/>
        </p:nvCxnSpPr>
        <p:spPr>
          <a:xfrm flipH="1">
            <a:off x="5949040" y="4285952"/>
            <a:ext cx="7628185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6FE6E3CC-6AD1-C6C8-E13D-58E56239D227}"/>
              </a:ext>
            </a:extLst>
          </p:cNvPr>
          <p:cNvCxnSpPr>
            <a:cxnSpLocks/>
          </p:cNvCxnSpPr>
          <p:nvPr/>
        </p:nvCxnSpPr>
        <p:spPr>
          <a:xfrm flipH="1">
            <a:off x="7257574" y="6328926"/>
            <a:ext cx="7628185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529D7542-9B88-536A-F41A-5A44C5AC957B}"/>
              </a:ext>
            </a:extLst>
          </p:cNvPr>
          <p:cNvCxnSpPr>
            <a:cxnSpLocks/>
          </p:cNvCxnSpPr>
          <p:nvPr/>
        </p:nvCxnSpPr>
        <p:spPr>
          <a:xfrm flipH="1">
            <a:off x="7257574" y="2238443"/>
            <a:ext cx="7628185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177EC91-3F6C-BA1B-1BDE-94C13068B3E2}"/>
              </a:ext>
            </a:extLst>
          </p:cNvPr>
          <p:cNvSpPr/>
          <p:nvPr/>
        </p:nvSpPr>
        <p:spPr>
          <a:xfrm>
            <a:off x="7509577" y="7499856"/>
            <a:ext cx="7451787" cy="550327"/>
          </a:xfrm>
          <a:prstGeom prst="rect">
            <a:avLst/>
          </a:prstGeom>
          <a:gradFill>
            <a:gsLst>
              <a:gs pos="0">
                <a:srgbClr val="9C9896"/>
              </a:gs>
              <a:gs pos="80000">
                <a:schemeClr val="tx1">
                  <a:lumMod val="65000"/>
                  <a:lumOff val="35000"/>
                </a:schemeClr>
              </a:gs>
              <a:gs pos="100000">
                <a:srgbClr val="5E503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531FA25-6521-3A8B-21DB-703471D80846}"/>
              </a:ext>
            </a:extLst>
          </p:cNvPr>
          <p:cNvSpPr/>
          <p:nvPr/>
        </p:nvSpPr>
        <p:spPr>
          <a:xfrm>
            <a:off x="7588775" y="7710500"/>
            <a:ext cx="7372588" cy="1880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F11A28D3-8ADD-F687-7173-F8542B4E197B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6000"/>
                    </a14:imgEffect>
                    <a14:imgEffect>
                      <a14:colorTemperature colorTemp="11000"/>
                    </a14:imgEffect>
                    <a14:imgEffect>
                      <a14:saturation sat="0"/>
                    </a14:imgEffect>
                    <a14:imgEffect>
                      <a14:brightnessContrast bright="18000" contrast="-5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4164" y="2250238"/>
            <a:ext cx="2051995" cy="1367998"/>
          </a:xfrm>
          <a:prstGeom prst="rect">
            <a:avLst/>
          </a:prstGeom>
        </p:spPr>
      </p:pic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579B2547-E701-039E-2929-AE687BD08B10}"/>
              </a:ext>
            </a:extLst>
          </p:cNvPr>
          <p:cNvCxnSpPr>
            <a:cxnSpLocks/>
          </p:cNvCxnSpPr>
          <p:nvPr/>
        </p:nvCxnSpPr>
        <p:spPr>
          <a:xfrm>
            <a:off x="11626160" y="1767499"/>
            <a:ext cx="0" cy="1847943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E09141F7-27EC-C5D0-7781-873E1984027C}"/>
              </a:ext>
            </a:extLst>
          </p:cNvPr>
          <p:cNvCxnSpPr>
            <a:cxnSpLocks/>
          </p:cNvCxnSpPr>
          <p:nvPr/>
        </p:nvCxnSpPr>
        <p:spPr>
          <a:xfrm>
            <a:off x="9579567" y="1778299"/>
            <a:ext cx="0" cy="1847943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AD67B25-D26F-88F4-94FF-F328677C6029}"/>
              </a:ext>
            </a:extLst>
          </p:cNvPr>
          <p:cNvSpPr/>
          <p:nvPr/>
        </p:nvSpPr>
        <p:spPr>
          <a:xfrm>
            <a:off x="7388325" y="3615439"/>
            <a:ext cx="7628185" cy="550327"/>
          </a:xfrm>
          <a:prstGeom prst="rect">
            <a:avLst/>
          </a:prstGeom>
          <a:solidFill>
            <a:srgbClr val="A09A9C"/>
          </a:soli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CF65486B-D134-1F8C-E52D-E8D78E73D9C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" b="3406"/>
          <a:stretch/>
        </p:blipFill>
        <p:spPr>
          <a:xfrm>
            <a:off x="9312819" y="3694270"/>
            <a:ext cx="2728587" cy="382860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D8925E1-644E-A717-9C57-54A8B173B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368" y="3827872"/>
            <a:ext cx="5507976" cy="367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CF307C9-6ADC-27D0-8B47-BF04790EB1BF}"/>
              </a:ext>
            </a:extLst>
          </p:cNvPr>
          <p:cNvSpPr/>
          <p:nvPr/>
        </p:nvSpPr>
        <p:spPr>
          <a:xfrm>
            <a:off x="6278307" y="3149772"/>
            <a:ext cx="776045" cy="490280"/>
          </a:xfrm>
          <a:prstGeom prst="rect">
            <a:avLst/>
          </a:prstGeom>
          <a:solidFill>
            <a:srgbClr val="EED7C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EDFA33F5-6749-9BE7-ADB6-BE00998706A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218"/>
          <a:stretch/>
        </p:blipFill>
        <p:spPr>
          <a:xfrm>
            <a:off x="5283834" y="4618107"/>
            <a:ext cx="230867" cy="285224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A9FCC2F2-1D37-D410-F6D0-0F9286B1BF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746" y="3715144"/>
            <a:ext cx="786010" cy="35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993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B5719B5-D022-6A54-215D-715EED255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049" y="3138011"/>
            <a:ext cx="1005840" cy="344424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131F8773-6C49-5504-4E31-FFDF1411B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9161" y="3089243"/>
            <a:ext cx="1005840" cy="3444241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905ED64D-2DDA-1CF8-3A4E-DBA922C373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2887" y="3138011"/>
            <a:ext cx="1005840" cy="344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852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AC24521C-75F9-ACA1-5910-1BEA24C02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0"/>
            <a:ext cx="15712440" cy="978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グラフィックス 2">
            <a:extLst>
              <a:ext uri="{FF2B5EF4-FFF2-40B4-BE49-F238E27FC236}">
                <a16:creationId xmlns:a16="http://schemas.microsoft.com/office/drawing/2014/main" id="{85126F49-BC49-1C46-65B2-5FF7647D0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2960" y="6166094"/>
            <a:ext cx="11932920" cy="183075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D214D19-1FF6-C9CA-3D64-94DBCD7E99A1}"/>
              </a:ext>
            </a:extLst>
          </p:cNvPr>
          <p:cNvSpPr txBox="1"/>
          <p:nvPr/>
        </p:nvSpPr>
        <p:spPr>
          <a:xfrm>
            <a:off x="6789420" y="713624"/>
            <a:ext cx="85953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000" b="1" i="0" dirty="0">
                <a:solidFill>
                  <a:srgbClr val="FFFFFF"/>
                </a:solidFill>
                <a:effectLst/>
                <a:latin typeface="NotoSansJP"/>
              </a:rPr>
              <a:t>あなたは、</a:t>
            </a:r>
            <a:r>
              <a:rPr lang="en-US" altLang="ja-JP" sz="6000" b="1" i="0" dirty="0">
                <a:solidFill>
                  <a:srgbClr val="FFFFFF"/>
                </a:solidFill>
                <a:effectLst/>
                <a:latin typeface="NotoSansJP"/>
              </a:rPr>
              <a:t>BVE</a:t>
            </a:r>
            <a:r>
              <a:rPr lang="ja-JP" altLang="en-US" sz="6000" b="1" i="0" dirty="0">
                <a:solidFill>
                  <a:srgbClr val="FFFFFF"/>
                </a:solidFill>
                <a:effectLst/>
                <a:latin typeface="NotoSansJP"/>
              </a:rPr>
              <a:t>の</a:t>
            </a:r>
            <a:br>
              <a:rPr lang="ja-JP" altLang="en-US" sz="6000" b="1" i="0" dirty="0">
                <a:solidFill>
                  <a:srgbClr val="FFFFFF"/>
                </a:solidFill>
                <a:effectLst/>
                <a:latin typeface="NotoSansJP"/>
              </a:rPr>
            </a:br>
            <a:r>
              <a:rPr lang="ja-JP" altLang="en-US" sz="6000" b="1" i="0" dirty="0">
                <a:solidFill>
                  <a:srgbClr val="FF0000"/>
                </a:solidFill>
                <a:effectLst/>
                <a:latin typeface="NotoSansJP"/>
              </a:rPr>
              <a:t>可能性</a:t>
            </a:r>
            <a:r>
              <a:rPr lang="ja-JP" altLang="en-US" sz="6000" b="1" i="0" dirty="0">
                <a:solidFill>
                  <a:srgbClr val="FFFFFF"/>
                </a:solidFill>
                <a:effectLst/>
                <a:latin typeface="NotoSansJP"/>
              </a:rPr>
              <a:t>をまだ知らない。</a:t>
            </a:r>
            <a:endParaRPr kumimoji="1" lang="ja-JP" altLang="en-US" sz="6000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B4F658B-18A1-FBBD-0835-17A9F81AC304}"/>
              </a:ext>
            </a:extLst>
          </p:cNvPr>
          <p:cNvSpPr/>
          <p:nvPr/>
        </p:nvSpPr>
        <p:spPr>
          <a:xfrm>
            <a:off x="502920" y="8060007"/>
            <a:ext cx="15788640" cy="1830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F638FF1-9396-544F-83CC-CFD945A5329F}"/>
              </a:ext>
            </a:extLst>
          </p:cNvPr>
          <p:cNvSpPr txBox="1"/>
          <p:nvPr/>
        </p:nvSpPr>
        <p:spPr>
          <a:xfrm>
            <a:off x="502920" y="8704600"/>
            <a:ext cx="155432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b="0" i="0" dirty="0">
                <a:solidFill>
                  <a:srgbClr val="000000"/>
                </a:solidFill>
                <a:effectLst/>
                <a:latin typeface="PT Sans" panose="020B0503020203020204" pitchFamily="34" charset="0"/>
              </a:rPr>
              <a:t>昨日、近所の吉野家行ったんです。吉野家。そしたらなんか人がめちゃくちゃいっぱいで座れないんです。で、よく見たらなんか垂れ幕下がってて、１５０円引き、とか書いてあるんです。もうね、アホかと。馬鹿かと。</a:t>
            </a:r>
            <a:br>
              <a:rPr lang="ja-JP" altLang="en-US" sz="1000" dirty="0"/>
            </a:br>
            <a:r>
              <a:rPr lang="ja-JP" altLang="en-US" sz="1000" b="0" i="0" dirty="0">
                <a:solidFill>
                  <a:srgbClr val="000000"/>
                </a:solidFill>
                <a:effectLst/>
                <a:latin typeface="PT Sans" panose="020B0503020203020204" pitchFamily="34" charset="0"/>
              </a:rPr>
              <a:t>お前らな、１５０円引き如きで普段来てない吉野家に来てんじゃねーよ、ボケが。１５０円だよ、１５０円。なんか親子連れとかもいるし。一家４人で吉野家か。おめでてーな。よーしパパ特盛頼んじゃうぞー、とか言ってるの。もう見てらんない。</a:t>
            </a:r>
            <a:br>
              <a:rPr lang="ja-JP" altLang="en-US" sz="1000" dirty="0"/>
            </a:br>
            <a:r>
              <a:rPr lang="ja-JP" altLang="en-US" sz="1000" b="0" i="0" dirty="0">
                <a:solidFill>
                  <a:srgbClr val="000000"/>
                </a:solidFill>
                <a:effectLst/>
                <a:latin typeface="PT Sans" panose="020B0503020203020204" pitchFamily="34" charset="0"/>
              </a:rPr>
              <a:t>お前らな、１５０円やるからその席空けろと。吉野家ってのはな、もっと殺伐としてるべきなんだよ。Ｕの字テーブルの向かいに座った奴といつ喧嘩が始まってもおかしくない、刺すか刺されるか、そんな雰囲気がいいんじゃねーか。女子供は、すっこんでろ。で、やっと座れたかと思ったら、隣の奴が、大盛つゆだくで、とか言ってるんです。そこでまたぶち切れですよ。あのな、つゆだくなんてきょうび流行んねーんだよ。ボケが。得意げな顔して何が、つゆだくで、だ。お前は本当につゆだくを食いたいのかと問いたい。問い詰めたい。小１時間問い詰めたい。お前、つゆだくって言いたいだけちゃうんかと。吉野家通の俺から言わせてもらえば今、吉野家通の間での最新流行はやっぱり、ねぎだく、これだね。大盛りねぎだくギョク。これが通の頼み方。ねぎだくってのはねぎが多めに入ってる。そん代わり肉が少なめ。これ。で、それに大盛りギョク（玉子）。これ最強。しかしこれを頼むと次から店員にマークされるという危険も伴う、諸刃の剣。素人にはお薦め出来ない。まあお前らド素人は、牛鮭定食でも食ってなさいってこった。</a:t>
            </a:r>
            <a:endParaRPr kumimoji="1" lang="ja-JP" altLang="en-US" sz="1000" dirty="0"/>
          </a:p>
        </p:txBody>
      </p:sp>
      <p:sp>
        <p:nvSpPr>
          <p:cNvPr id="15" name="四角形: 角を丸くする 14">
            <a:extLst>
              <a:ext uri="{FF2B5EF4-FFF2-40B4-BE49-F238E27FC236}">
                <a16:creationId xmlns:a16="http://schemas.microsoft.com/office/drawing/2014/main" id="{EFA072A5-92E0-24CD-C753-688E73E0A82C}"/>
              </a:ext>
            </a:extLst>
          </p:cNvPr>
          <p:cNvSpPr/>
          <p:nvPr/>
        </p:nvSpPr>
        <p:spPr>
          <a:xfrm>
            <a:off x="1711234" y="8219497"/>
            <a:ext cx="2926080" cy="302349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F5B09370-B992-3BDE-507E-933902F3493C}"/>
              </a:ext>
            </a:extLst>
          </p:cNvPr>
          <p:cNvSpPr/>
          <p:nvPr/>
        </p:nvSpPr>
        <p:spPr>
          <a:xfrm>
            <a:off x="5969725" y="8219497"/>
            <a:ext cx="936171" cy="26047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C6D05303-E499-EF96-287E-85C1546B64D9}"/>
              </a:ext>
            </a:extLst>
          </p:cNvPr>
          <p:cNvSpPr/>
          <p:nvPr/>
        </p:nvSpPr>
        <p:spPr>
          <a:xfrm>
            <a:off x="7519850" y="8268716"/>
            <a:ext cx="3283132" cy="26756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四角形: 角を丸くする 19">
            <a:extLst>
              <a:ext uri="{FF2B5EF4-FFF2-40B4-BE49-F238E27FC236}">
                <a16:creationId xmlns:a16="http://schemas.microsoft.com/office/drawing/2014/main" id="{7F2A4EF6-DDE7-3569-AA2C-C739B443BCA5}"/>
              </a:ext>
            </a:extLst>
          </p:cNvPr>
          <p:cNvSpPr/>
          <p:nvPr/>
        </p:nvSpPr>
        <p:spPr>
          <a:xfrm>
            <a:off x="11615014" y="8126322"/>
            <a:ext cx="2055223" cy="578278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58" name="Picture 34" descr="Bve5 - p4ken">
            <a:extLst>
              <a:ext uri="{FF2B5EF4-FFF2-40B4-BE49-F238E27FC236}">
                <a16:creationId xmlns:a16="http://schemas.microsoft.com/office/drawing/2014/main" id="{618C1FB7-397E-6EFF-C374-C563D92E35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47" b="33001"/>
          <a:stretch/>
        </p:blipFill>
        <p:spPr bwMode="auto">
          <a:xfrm>
            <a:off x="14143630" y="7501061"/>
            <a:ext cx="210221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図 21">
            <a:extLst>
              <a:ext uri="{FF2B5EF4-FFF2-40B4-BE49-F238E27FC236}">
                <a16:creationId xmlns:a16="http://schemas.microsoft.com/office/drawing/2014/main" id="{FA1B2CB4-EFCF-89A4-0340-78A5D7137E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71048" y="7552195"/>
            <a:ext cx="504895" cy="46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37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64D0A08C-94D4-27F6-7B02-7787CB78E7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7" t="10888" r="12422" b="-2429"/>
          <a:stretch/>
        </p:blipFill>
        <p:spPr>
          <a:xfrm>
            <a:off x="109436" y="0"/>
            <a:ext cx="16721432" cy="10011508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7B657B5-94BF-52CA-4E83-6272BDEF5461}"/>
              </a:ext>
            </a:extLst>
          </p:cNvPr>
          <p:cNvSpPr txBox="1"/>
          <p:nvPr/>
        </p:nvSpPr>
        <p:spPr>
          <a:xfrm>
            <a:off x="6824742" y="1056042"/>
            <a:ext cx="3972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i="1" dirty="0">
                <a:solidFill>
                  <a:schemeClr val="bg1"/>
                </a:solidFill>
                <a:latin typeface="マキナス 4 Square" panose="02000600000000000000" pitchFamily="50" charset="-128"/>
                <a:ea typeface="マキナス 4 Square" panose="02000600000000000000" pitchFamily="50" charset="-128"/>
              </a:rPr>
              <a:t>日比谷線運転ゲーム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B77CBB8-6F2A-E6EE-53EA-12EE0D7798A0}"/>
              </a:ext>
            </a:extLst>
          </p:cNvPr>
          <p:cNvSpPr txBox="1"/>
          <p:nvPr/>
        </p:nvSpPr>
        <p:spPr>
          <a:xfrm>
            <a:off x="7442218" y="8645925"/>
            <a:ext cx="27376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i="1" dirty="0">
                <a:solidFill>
                  <a:schemeClr val="bg1"/>
                </a:solidFill>
                <a:latin typeface="マキナス 4 Square" panose="02000600000000000000" pitchFamily="50" charset="-128"/>
                <a:ea typeface="マキナス 4 Square" panose="02000600000000000000" pitchFamily="50" charset="-128"/>
              </a:rPr>
              <a:t>鋭意開発中！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4E6B410-14AD-C073-922E-B3CCC1FB0B9B}"/>
              </a:ext>
            </a:extLst>
          </p:cNvPr>
          <p:cNvSpPr txBox="1"/>
          <p:nvPr/>
        </p:nvSpPr>
        <p:spPr>
          <a:xfrm>
            <a:off x="10179827" y="9321022"/>
            <a:ext cx="7264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>
                <a:solidFill>
                  <a:schemeClr val="bg1"/>
                </a:solidFill>
                <a:latin typeface="マキナス 4 Square" panose="02000600000000000000" pitchFamily="50" charset="-128"/>
                <a:ea typeface="マキナス 4 Square" panose="02000600000000000000" pitchFamily="50" charset="-128"/>
              </a:rPr>
              <a:t>※</a:t>
            </a:r>
            <a:r>
              <a:rPr kumimoji="1" lang="ja-JP" altLang="en-US" sz="1400" b="1" dirty="0">
                <a:solidFill>
                  <a:schemeClr val="bg1"/>
                </a:solidFill>
                <a:latin typeface="マキナス 4 Square" panose="02000600000000000000" pitchFamily="50" charset="-128"/>
                <a:ea typeface="マキナス 4 Square" panose="02000600000000000000" pitchFamily="50" charset="-128"/>
              </a:rPr>
              <a:t>画像は開発中の画面です。本編と一部ゲーム内容が異なる場合があります。</a:t>
            </a:r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D211B781-8F59-B1E9-C499-9F68C1F68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661" y="1438752"/>
            <a:ext cx="8386610" cy="684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314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日比谷線・秋葉原駅」のホームドアが、使用開始されました | さんちゃんの駅ブログ">
            <a:extLst>
              <a:ext uri="{FF2B5EF4-FFF2-40B4-BE49-F238E27FC236}">
                <a16:creationId xmlns:a16="http://schemas.microsoft.com/office/drawing/2014/main" id="{B1DFD307-376B-D276-A8A3-EE5318A539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67" t="4257"/>
          <a:stretch/>
        </p:blipFill>
        <p:spPr bwMode="auto">
          <a:xfrm>
            <a:off x="912482" y="1101744"/>
            <a:ext cx="4833100" cy="5097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82C66C0-25C8-93A1-6672-777008181301}"/>
              </a:ext>
            </a:extLst>
          </p:cNvPr>
          <p:cNvSpPr/>
          <p:nvPr/>
        </p:nvSpPr>
        <p:spPr>
          <a:xfrm>
            <a:off x="7616676" y="3844938"/>
            <a:ext cx="6120878" cy="4046384"/>
          </a:xfrm>
          <a:prstGeom prst="rect">
            <a:avLst/>
          </a:prstGeom>
          <a:solidFill>
            <a:srgbClr val="D0C4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EF670D7-31EF-D44E-1CA7-E9A83391B337}"/>
              </a:ext>
            </a:extLst>
          </p:cNvPr>
          <p:cNvSpPr/>
          <p:nvPr/>
        </p:nvSpPr>
        <p:spPr>
          <a:xfrm>
            <a:off x="7616676" y="2226652"/>
            <a:ext cx="6120875" cy="1519468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29000">
                <a:schemeClr val="bg1">
                  <a:lumMod val="8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89DBB734-7C0F-CB5C-F47F-4331C978B161}"/>
              </a:ext>
            </a:extLst>
          </p:cNvPr>
          <p:cNvCxnSpPr>
            <a:cxnSpLocks/>
          </p:cNvCxnSpPr>
          <p:nvPr/>
        </p:nvCxnSpPr>
        <p:spPr>
          <a:xfrm>
            <a:off x="8650769" y="1231344"/>
            <a:ext cx="0" cy="6911975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FF30811E-BAED-2688-F6C5-23894A5E90F0}"/>
              </a:ext>
            </a:extLst>
          </p:cNvPr>
          <p:cNvCxnSpPr>
            <a:cxnSpLocks/>
          </p:cNvCxnSpPr>
          <p:nvPr/>
        </p:nvCxnSpPr>
        <p:spPr>
          <a:xfrm>
            <a:off x="10691962" y="1447343"/>
            <a:ext cx="0" cy="6911975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34B6417E-B176-3B20-333C-4EF7A67ED28C}"/>
              </a:ext>
            </a:extLst>
          </p:cNvPr>
          <p:cNvCxnSpPr>
            <a:cxnSpLocks/>
          </p:cNvCxnSpPr>
          <p:nvPr/>
        </p:nvCxnSpPr>
        <p:spPr>
          <a:xfrm>
            <a:off x="12743954" y="1231344"/>
            <a:ext cx="0" cy="6911975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3CF11D88-3963-83D0-7A2D-8A3D947DA381}"/>
              </a:ext>
            </a:extLst>
          </p:cNvPr>
          <p:cNvCxnSpPr>
            <a:cxnSpLocks/>
          </p:cNvCxnSpPr>
          <p:nvPr/>
        </p:nvCxnSpPr>
        <p:spPr>
          <a:xfrm flipH="1">
            <a:off x="7333174" y="5119330"/>
            <a:ext cx="7628185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6FE6E3CC-6AD1-C6C8-E13D-58E56239D227}"/>
              </a:ext>
            </a:extLst>
          </p:cNvPr>
          <p:cNvCxnSpPr>
            <a:cxnSpLocks/>
          </p:cNvCxnSpPr>
          <p:nvPr/>
        </p:nvCxnSpPr>
        <p:spPr>
          <a:xfrm flipH="1">
            <a:off x="7257574" y="6328926"/>
            <a:ext cx="7628185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529D7542-9B88-536A-F41A-5A44C5AC957B}"/>
              </a:ext>
            </a:extLst>
          </p:cNvPr>
          <p:cNvCxnSpPr>
            <a:cxnSpLocks/>
          </p:cNvCxnSpPr>
          <p:nvPr/>
        </p:nvCxnSpPr>
        <p:spPr>
          <a:xfrm flipH="1">
            <a:off x="7257574" y="2238443"/>
            <a:ext cx="7628185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177EC91-3F6C-BA1B-1BDE-94C13068B3E2}"/>
              </a:ext>
            </a:extLst>
          </p:cNvPr>
          <p:cNvSpPr/>
          <p:nvPr/>
        </p:nvSpPr>
        <p:spPr>
          <a:xfrm>
            <a:off x="7509577" y="7499856"/>
            <a:ext cx="7451787" cy="550327"/>
          </a:xfrm>
          <a:prstGeom prst="rect">
            <a:avLst/>
          </a:prstGeom>
          <a:gradFill>
            <a:gsLst>
              <a:gs pos="0">
                <a:srgbClr val="9C9896"/>
              </a:gs>
              <a:gs pos="80000">
                <a:schemeClr val="tx1">
                  <a:lumMod val="65000"/>
                  <a:lumOff val="35000"/>
                </a:schemeClr>
              </a:gs>
              <a:gs pos="100000">
                <a:srgbClr val="5E503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531FA25-6521-3A8B-21DB-703471D80846}"/>
              </a:ext>
            </a:extLst>
          </p:cNvPr>
          <p:cNvSpPr/>
          <p:nvPr/>
        </p:nvSpPr>
        <p:spPr>
          <a:xfrm>
            <a:off x="7588775" y="7710500"/>
            <a:ext cx="7372588" cy="1880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AAD67B25-D26F-88F4-94FF-F328677C6029}"/>
              </a:ext>
            </a:extLst>
          </p:cNvPr>
          <p:cNvSpPr/>
          <p:nvPr/>
        </p:nvSpPr>
        <p:spPr>
          <a:xfrm>
            <a:off x="7388325" y="3615439"/>
            <a:ext cx="7628185" cy="550327"/>
          </a:xfrm>
          <a:prstGeom prst="rect">
            <a:avLst/>
          </a:prstGeom>
          <a:solidFill>
            <a:srgbClr val="A09A9C"/>
          </a:soli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D8925E1-644E-A717-9C57-54A8B173B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5368" y="3827872"/>
            <a:ext cx="5507976" cy="367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0CF307C9-6ADC-27D0-8B47-BF04790EB1BF}"/>
              </a:ext>
            </a:extLst>
          </p:cNvPr>
          <p:cNvSpPr/>
          <p:nvPr/>
        </p:nvSpPr>
        <p:spPr>
          <a:xfrm>
            <a:off x="6278307" y="3149772"/>
            <a:ext cx="776045" cy="490280"/>
          </a:xfrm>
          <a:prstGeom prst="rect">
            <a:avLst/>
          </a:prstGeom>
          <a:solidFill>
            <a:srgbClr val="EED7C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F9378F5-15D2-C4DF-7BA2-056DDEB1BE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746" y="3715144"/>
            <a:ext cx="786010" cy="35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274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日比谷線・秋葉原駅」のホームドアが、使用開始されました | さんちゃんの駅ブログ">
            <a:extLst>
              <a:ext uri="{FF2B5EF4-FFF2-40B4-BE49-F238E27FC236}">
                <a16:creationId xmlns:a16="http://schemas.microsoft.com/office/drawing/2014/main" id="{B1DFD307-376B-D276-A8A3-EE5318A539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67" t="4257"/>
          <a:stretch/>
        </p:blipFill>
        <p:spPr bwMode="auto">
          <a:xfrm>
            <a:off x="10865812" y="1447037"/>
            <a:ext cx="4833100" cy="5594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42DCD0E0-FEF8-94CA-E713-C999A81B64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442" y="4165770"/>
            <a:ext cx="4155757" cy="3652219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E4F785A-F99A-872D-3676-138857827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48" b="38680"/>
          <a:stretch/>
        </p:blipFill>
        <p:spPr>
          <a:xfrm>
            <a:off x="6148442" y="1836067"/>
            <a:ext cx="4155757" cy="2310724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F914CDDD-FCB8-0B46-7045-F010D86771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/>
          <a:stretch/>
        </p:blipFill>
        <p:spPr>
          <a:xfrm flipH="1">
            <a:off x="2556175" y="4168394"/>
            <a:ext cx="3849401" cy="3652219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0B5DBDE9-BB80-9BA5-820C-0BF786B32B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 t="-1948" b="38680"/>
          <a:stretch/>
        </p:blipFill>
        <p:spPr>
          <a:xfrm flipH="1">
            <a:off x="2491375" y="1838354"/>
            <a:ext cx="3849401" cy="2310724"/>
          </a:xfrm>
          <a:prstGeom prst="rect">
            <a:avLst/>
          </a:prstGeom>
        </p:spPr>
      </p:pic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B6AC8F49-5CE7-84EE-47CD-EF0F6B2F9F5D}"/>
              </a:ext>
            </a:extLst>
          </p:cNvPr>
          <p:cNvSpPr/>
          <p:nvPr/>
        </p:nvSpPr>
        <p:spPr>
          <a:xfrm>
            <a:off x="2300395" y="3615439"/>
            <a:ext cx="8117968" cy="550327"/>
          </a:xfrm>
          <a:prstGeom prst="rect">
            <a:avLst/>
          </a:prstGeom>
          <a:solidFill>
            <a:srgbClr val="8A8C89"/>
          </a:soli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FBA6CCED-0F8E-55CC-EC32-72A3931AAE3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" b="3406"/>
          <a:stretch/>
        </p:blipFill>
        <p:spPr>
          <a:xfrm>
            <a:off x="5201762" y="3692705"/>
            <a:ext cx="2659991" cy="382860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6FBFCD7-7D0C-2CA4-4F1E-975376289C69}"/>
              </a:ext>
            </a:extLst>
          </p:cNvPr>
          <p:cNvSpPr/>
          <p:nvPr/>
        </p:nvSpPr>
        <p:spPr>
          <a:xfrm>
            <a:off x="2491376" y="7472280"/>
            <a:ext cx="12469986" cy="550327"/>
          </a:xfrm>
          <a:prstGeom prst="rect">
            <a:avLst/>
          </a:prstGeom>
          <a:gradFill>
            <a:gsLst>
              <a:gs pos="0">
                <a:srgbClr val="B9A399"/>
              </a:gs>
              <a:gs pos="80000">
                <a:schemeClr val="tx1">
                  <a:lumMod val="65000"/>
                  <a:lumOff val="35000"/>
                </a:schemeClr>
              </a:gs>
              <a:gs pos="100000">
                <a:srgbClr val="5E503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531FA25-6521-3A8B-21DB-703471D80846}"/>
              </a:ext>
            </a:extLst>
          </p:cNvPr>
          <p:cNvSpPr/>
          <p:nvPr/>
        </p:nvSpPr>
        <p:spPr>
          <a:xfrm>
            <a:off x="2178892" y="7710500"/>
            <a:ext cx="12782468" cy="1880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2295B597-F44F-A0C9-4163-9E9D407B901E}"/>
              </a:ext>
            </a:extLst>
          </p:cNvPr>
          <p:cNvSpPr/>
          <p:nvPr/>
        </p:nvSpPr>
        <p:spPr>
          <a:xfrm>
            <a:off x="2491375" y="1913122"/>
            <a:ext cx="7812824" cy="399594"/>
          </a:xfrm>
          <a:prstGeom prst="rect">
            <a:avLst/>
          </a:pr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</p:spTree>
    <p:extLst>
      <p:ext uri="{BB962C8B-B14F-4D97-AF65-F5344CB8AC3E}">
        <p14:creationId xmlns:p14="http://schemas.microsoft.com/office/powerpoint/2010/main" val="2741363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日比谷線・秋葉原駅」のホームドアが、使用開始されました | さんちゃんの駅ブログ">
            <a:extLst>
              <a:ext uri="{FF2B5EF4-FFF2-40B4-BE49-F238E27FC236}">
                <a16:creationId xmlns:a16="http://schemas.microsoft.com/office/drawing/2014/main" id="{B1DFD307-376B-D276-A8A3-EE5318A539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67" t="4257"/>
          <a:stretch/>
        </p:blipFill>
        <p:spPr bwMode="auto">
          <a:xfrm>
            <a:off x="10865812" y="1447037"/>
            <a:ext cx="4833100" cy="5594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42DCD0E0-FEF8-94CA-E713-C999A81B64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442" y="4165770"/>
            <a:ext cx="4155757" cy="3652219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E4F785A-F99A-872D-3676-138857827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48" b="38680"/>
          <a:stretch/>
        </p:blipFill>
        <p:spPr>
          <a:xfrm>
            <a:off x="6148442" y="1836067"/>
            <a:ext cx="4155757" cy="2310724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F914CDDD-FCB8-0B46-7045-F010D86771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/>
          <a:stretch/>
        </p:blipFill>
        <p:spPr>
          <a:xfrm flipH="1">
            <a:off x="2556175" y="4168394"/>
            <a:ext cx="3849401" cy="3652219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0B5DBDE9-BB80-9BA5-820C-0BF786B32B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 t="-1948" b="38680"/>
          <a:stretch/>
        </p:blipFill>
        <p:spPr>
          <a:xfrm flipH="1">
            <a:off x="2491375" y="1838354"/>
            <a:ext cx="3849401" cy="2310724"/>
          </a:xfrm>
          <a:prstGeom prst="rect">
            <a:avLst/>
          </a:prstGeom>
        </p:spPr>
      </p:pic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B6AC8F49-5CE7-84EE-47CD-EF0F6B2F9F5D}"/>
              </a:ext>
            </a:extLst>
          </p:cNvPr>
          <p:cNvSpPr/>
          <p:nvPr/>
        </p:nvSpPr>
        <p:spPr>
          <a:xfrm>
            <a:off x="2300395" y="3615439"/>
            <a:ext cx="8117968" cy="550327"/>
          </a:xfrm>
          <a:prstGeom prst="rect">
            <a:avLst/>
          </a:prstGeom>
          <a:solidFill>
            <a:srgbClr val="8A8C89"/>
          </a:soli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6FBFCD7-7D0C-2CA4-4F1E-975376289C69}"/>
              </a:ext>
            </a:extLst>
          </p:cNvPr>
          <p:cNvSpPr/>
          <p:nvPr/>
        </p:nvSpPr>
        <p:spPr>
          <a:xfrm>
            <a:off x="2491376" y="7472280"/>
            <a:ext cx="12469986" cy="550327"/>
          </a:xfrm>
          <a:prstGeom prst="rect">
            <a:avLst/>
          </a:prstGeom>
          <a:gradFill>
            <a:gsLst>
              <a:gs pos="0">
                <a:srgbClr val="B9A399"/>
              </a:gs>
              <a:gs pos="80000">
                <a:schemeClr val="tx1">
                  <a:lumMod val="65000"/>
                  <a:lumOff val="35000"/>
                </a:schemeClr>
              </a:gs>
              <a:gs pos="100000">
                <a:srgbClr val="5E503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531FA25-6521-3A8B-21DB-703471D80846}"/>
              </a:ext>
            </a:extLst>
          </p:cNvPr>
          <p:cNvSpPr/>
          <p:nvPr/>
        </p:nvSpPr>
        <p:spPr>
          <a:xfrm>
            <a:off x="2178892" y="7710500"/>
            <a:ext cx="12782468" cy="1880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2295B597-F44F-A0C9-4163-9E9D407B901E}"/>
              </a:ext>
            </a:extLst>
          </p:cNvPr>
          <p:cNvSpPr/>
          <p:nvPr/>
        </p:nvSpPr>
        <p:spPr>
          <a:xfrm>
            <a:off x="2491375" y="1913122"/>
            <a:ext cx="7812824" cy="399594"/>
          </a:xfrm>
          <a:prstGeom prst="rect">
            <a:avLst/>
          </a:pr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</p:spTree>
    <p:extLst>
      <p:ext uri="{BB962C8B-B14F-4D97-AF65-F5344CB8AC3E}">
        <p14:creationId xmlns:p14="http://schemas.microsoft.com/office/powerpoint/2010/main" val="2036014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日比谷線・秋葉原駅」のホームドアが、使用開始されました | さんちゃんの駅ブログ">
            <a:extLst>
              <a:ext uri="{FF2B5EF4-FFF2-40B4-BE49-F238E27FC236}">
                <a16:creationId xmlns:a16="http://schemas.microsoft.com/office/drawing/2014/main" id="{B1DFD307-376B-D276-A8A3-EE5318A539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667" t="4257"/>
          <a:stretch/>
        </p:blipFill>
        <p:spPr bwMode="auto">
          <a:xfrm>
            <a:off x="10865812" y="1447037"/>
            <a:ext cx="4833100" cy="5594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42DCD0E0-FEF8-94CA-E713-C999A81B64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245" y="4365767"/>
            <a:ext cx="4155757" cy="3652219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E4F785A-F99A-872D-3676-138857827A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48" b="38680"/>
          <a:stretch/>
        </p:blipFill>
        <p:spPr>
          <a:xfrm>
            <a:off x="6148442" y="1836067"/>
            <a:ext cx="4155757" cy="2310724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F914CDDD-FCB8-0B46-7045-F010D86771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/>
          <a:stretch/>
        </p:blipFill>
        <p:spPr>
          <a:xfrm flipH="1">
            <a:off x="1014758" y="4008696"/>
            <a:ext cx="3849401" cy="3652219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0B5DBDE9-BB80-9BA5-820C-0BF786B32B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 t="-1948" b="38680"/>
          <a:stretch/>
        </p:blipFill>
        <p:spPr>
          <a:xfrm flipH="1">
            <a:off x="2491375" y="1838354"/>
            <a:ext cx="3849401" cy="2310724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6FBFCD7-7D0C-2CA4-4F1E-975376289C69}"/>
              </a:ext>
            </a:extLst>
          </p:cNvPr>
          <p:cNvSpPr/>
          <p:nvPr/>
        </p:nvSpPr>
        <p:spPr>
          <a:xfrm>
            <a:off x="2556175" y="8994248"/>
            <a:ext cx="12469986" cy="550327"/>
          </a:xfrm>
          <a:prstGeom prst="rect">
            <a:avLst/>
          </a:prstGeom>
          <a:gradFill>
            <a:gsLst>
              <a:gs pos="0">
                <a:srgbClr val="B9A399"/>
              </a:gs>
              <a:gs pos="80000">
                <a:schemeClr val="tx1">
                  <a:lumMod val="65000"/>
                  <a:lumOff val="35000"/>
                </a:schemeClr>
              </a:gs>
              <a:gs pos="100000">
                <a:srgbClr val="5E503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531FA25-6521-3A8B-21DB-703471D80846}"/>
              </a:ext>
            </a:extLst>
          </p:cNvPr>
          <p:cNvSpPr/>
          <p:nvPr/>
        </p:nvSpPr>
        <p:spPr>
          <a:xfrm>
            <a:off x="2074389" y="8727452"/>
            <a:ext cx="12782468" cy="1880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2295B597-F44F-A0C9-4163-9E9D407B901E}"/>
              </a:ext>
            </a:extLst>
          </p:cNvPr>
          <p:cNvSpPr/>
          <p:nvPr/>
        </p:nvSpPr>
        <p:spPr>
          <a:xfrm>
            <a:off x="2491375" y="1913122"/>
            <a:ext cx="7812824" cy="399594"/>
          </a:xfrm>
          <a:prstGeom prst="rect">
            <a:avLst/>
          </a:pr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</p:spTree>
    <p:extLst>
      <p:ext uri="{BB962C8B-B14F-4D97-AF65-F5344CB8AC3E}">
        <p14:creationId xmlns:p14="http://schemas.microsoft.com/office/powerpoint/2010/main" val="1507974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477870F-22CE-17DF-0917-DD020CA79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24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964" y="291843"/>
            <a:ext cx="4115002" cy="2314688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74E13F5-47E4-C365-5083-B306C6F233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 t="-1948" b="38680"/>
          <a:stretch/>
        </p:blipFill>
        <p:spPr>
          <a:xfrm flipH="1">
            <a:off x="2552014" y="770970"/>
            <a:ext cx="2205437" cy="1323882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E86857D-EB51-0FCF-B38F-EF80D288A55E}"/>
              </a:ext>
            </a:extLst>
          </p:cNvPr>
          <p:cNvSpPr/>
          <p:nvPr/>
        </p:nvSpPr>
        <p:spPr>
          <a:xfrm rot="16200000">
            <a:off x="6499906" y="2741668"/>
            <a:ext cx="6170125" cy="6317973"/>
          </a:xfrm>
          <a:prstGeom prst="rect">
            <a:avLst/>
          </a:prstGeom>
          <a:gradFill>
            <a:gsLst>
              <a:gs pos="0">
                <a:srgbClr val="BBB29F"/>
              </a:gs>
              <a:gs pos="100000">
                <a:srgbClr val="E0DAC6"/>
              </a:gs>
              <a:gs pos="34000">
                <a:srgbClr val="E0DAC6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541E124A-418F-C4DD-D58E-0C5C3A95919E}"/>
              </a:ext>
            </a:extLst>
          </p:cNvPr>
          <p:cNvCxnSpPr>
            <a:cxnSpLocks/>
          </p:cNvCxnSpPr>
          <p:nvPr/>
        </p:nvCxnSpPr>
        <p:spPr>
          <a:xfrm>
            <a:off x="7086960" y="2815589"/>
            <a:ext cx="535459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DD008AA7-E8C5-A215-98D4-08B60E2D680A}"/>
              </a:ext>
            </a:extLst>
          </p:cNvPr>
          <p:cNvCxnSpPr>
            <a:cxnSpLocks/>
          </p:cNvCxnSpPr>
          <p:nvPr/>
        </p:nvCxnSpPr>
        <p:spPr>
          <a:xfrm>
            <a:off x="5050782" y="3830535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B3B1B0C6-3928-29A9-0921-E5DD4A8C75E5}"/>
              </a:ext>
            </a:extLst>
          </p:cNvPr>
          <p:cNvCxnSpPr>
            <a:cxnSpLocks/>
          </p:cNvCxnSpPr>
          <p:nvPr/>
        </p:nvCxnSpPr>
        <p:spPr>
          <a:xfrm>
            <a:off x="4757451" y="2815589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C84BA277-B7DD-70AE-1D6A-6EA2BD83A202}"/>
              </a:ext>
            </a:extLst>
          </p:cNvPr>
          <p:cNvCxnSpPr>
            <a:cxnSpLocks/>
          </p:cNvCxnSpPr>
          <p:nvPr/>
        </p:nvCxnSpPr>
        <p:spPr>
          <a:xfrm>
            <a:off x="5050782" y="5853727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4BA76225-7647-F834-3CCA-591A62795015}"/>
              </a:ext>
            </a:extLst>
          </p:cNvPr>
          <p:cNvCxnSpPr>
            <a:cxnSpLocks/>
          </p:cNvCxnSpPr>
          <p:nvPr/>
        </p:nvCxnSpPr>
        <p:spPr>
          <a:xfrm>
            <a:off x="5234381" y="4831331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49438CA6-5710-F780-D9AD-8C74961C8483}"/>
              </a:ext>
            </a:extLst>
          </p:cNvPr>
          <p:cNvCxnSpPr>
            <a:cxnSpLocks/>
          </p:cNvCxnSpPr>
          <p:nvPr/>
        </p:nvCxnSpPr>
        <p:spPr>
          <a:xfrm>
            <a:off x="5414380" y="6930593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F0E0FCFB-1F7D-B256-A893-A14948568467}"/>
              </a:ext>
            </a:extLst>
          </p:cNvPr>
          <p:cNvCxnSpPr>
            <a:cxnSpLocks/>
          </p:cNvCxnSpPr>
          <p:nvPr/>
        </p:nvCxnSpPr>
        <p:spPr>
          <a:xfrm>
            <a:off x="5414380" y="4334533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CD57D92F-B187-E8CF-B98A-5A3C365C1C75}"/>
              </a:ext>
            </a:extLst>
          </p:cNvPr>
          <p:cNvCxnSpPr>
            <a:cxnSpLocks/>
          </p:cNvCxnSpPr>
          <p:nvPr/>
        </p:nvCxnSpPr>
        <p:spPr>
          <a:xfrm>
            <a:off x="5414380" y="5378529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5BA29F1F-0F2D-1D11-C833-E9E8F6225AF7}"/>
              </a:ext>
            </a:extLst>
          </p:cNvPr>
          <p:cNvCxnSpPr>
            <a:cxnSpLocks/>
          </p:cNvCxnSpPr>
          <p:nvPr/>
        </p:nvCxnSpPr>
        <p:spPr>
          <a:xfrm>
            <a:off x="5471980" y="6408125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2471B1ED-CA44-2CED-4391-DDE1DCCFCECD}"/>
              </a:ext>
            </a:extLst>
          </p:cNvPr>
          <p:cNvCxnSpPr>
            <a:cxnSpLocks/>
          </p:cNvCxnSpPr>
          <p:nvPr/>
        </p:nvCxnSpPr>
        <p:spPr>
          <a:xfrm>
            <a:off x="5471980" y="3326537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5AC92630-9B5A-484E-CCB6-CE642CD3C0F1}"/>
              </a:ext>
            </a:extLst>
          </p:cNvPr>
          <p:cNvCxnSpPr>
            <a:cxnSpLocks/>
          </p:cNvCxnSpPr>
          <p:nvPr/>
        </p:nvCxnSpPr>
        <p:spPr>
          <a:xfrm>
            <a:off x="5572780" y="7420191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C0879D8-CD45-2074-9D7D-AF302EA9C36B}"/>
              </a:ext>
            </a:extLst>
          </p:cNvPr>
          <p:cNvCxnSpPr>
            <a:cxnSpLocks/>
          </p:cNvCxnSpPr>
          <p:nvPr/>
        </p:nvCxnSpPr>
        <p:spPr>
          <a:xfrm>
            <a:off x="5572780" y="7909789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22A64983-C208-B1C0-66BC-0BDBA05654A9}"/>
              </a:ext>
            </a:extLst>
          </p:cNvPr>
          <p:cNvCxnSpPr>
            <a:cxnSpLocks/>
          </p:cNvCxnSpPr>
          <p:nvPr/>
        </p:nvCxnSpPr>
        <p:spPr>
          <a:xfrm>
            <a:off x="5572780" y="8399387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C43D8C1D-D7EE-98A2-A76E-0B76F1C848A9}"/>
              </a:ext>
            </a:extLst>
          </p:cNvPr>
          <p:cNvCxnSpPr>
            <a:cxnSpLocks/>
          </p:cNvCxnSpPr>
          <p:nvPr/>
        </p:nvCxnSpPr>
        <p:spPr>
          <a:xfrm>
            <a:off x="5572780" y="8985716"/>
            <a:ext cx="812517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08FFF5A2-9182-1381-9228-D635026F9C0A}"/>
              </a:ext>
            </a:extLst>
          </p:cNvPr>
          <p:cNvSpPr/>
          <p:nvPr/>
        </p:nvSpPr>
        <p:spPr>
          <a:xfrm>
            <a:off x="13924319" y="2606531"/>
            <a:ext cx="1138466" cy="46045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</p:spTree>
    <p:extLst>
      <p:ext uri="{BB962C8B-B14F-4D97-AF65-F5344CB8AC3E}">
        <p14:creationId xmlns:p14="http://schemas.microsoft.com/office/powerpoint/2010/main" val="2684316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EAE5721-B358-8379-62AB-1C6ED6BFC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343" y="4860131"/>
            <a:ext cx="4066625" cy="3085169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B3064A1-A569-DFDD-BCAD-62AE2D99DB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345" y="1774962"/>
            <a:ext cx="4066626" cy="3085169"/>
          </a:xfrm>
          <a:prstGeom prst="rect">
            <a:avLst/>
          </a:prstGeom>
        </p:spPr>
      </p:pic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B1454AF-5F53-C4EB-585A-E3A2127D6839}"/>
              </a:ext>
            </a:extLst>
          </p:cNvPr>
          <p:cNvSpPr/>
          <p:nvPr/>
        </p:nvSpPr>
        <p:spPr>
          <a:xfrm>
            <a:off x="5237981" y="2019041"/>
            <a:ext cx="737997" cy="2295692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  <a:gs pos="75000">
                <a:schemeClr val="bg1">
                  <a:lumMod val="95000"/>
                </a:schemeClr>
              </a:gs>
              <a:gs pos="27000">
                <a:schemeClr val="bg1">
                  <a:lumMod val="95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1B2C380-8E68-3210-6181-C4295B5C87DC}"/>
              </a:ext>
            </a:extLst>
          </p:cNvPr>
          <p:cNvSpPr/>
          <p:nvPr/>
        </p:nvSpPr>
        <p:spPr>
          <a:xfrm>
            <a:off x="6606654" y="3763935"/>
            <a:ext cx="950397" cy="109619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</p:spTree>
    <p:extLst>
      <p:ext uri="{BB962C8B-B14F-4D97-AF65-F5344CB8AC3E}">
        <p14:creationId xmlns:p14="http://schemas.microsoft.com/office/powerpoint/2010/main" val="2636467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EE58F53C-1D94-1CD7-00E2-3613D1D3C4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0000"/>
                    </a14:imgEffect>
                    <a14:imgEffect>
                      <a14:colorTemperature colorTemp="8141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936"/>
          <a:stretch/>
        </p:blipFill>
        <p:spPr>
          <a:xfrm flipH="1">
            <a:off x="1526340" y="1312415"/>
            <a:ext cx="1766987" cy="3652219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B7EDB436-AE4E-E495-1CDC-CF7C62AFDC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0000"/>
                    </a14:imgEffect>
                    <a14:imgEffect>
                      <a14:colorTemperature colorTemp="8141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936"/>
          <a:stretch/>
        </p:blipFill>
        <p:spPr>
          <a:xfrm flipH="1" flipV="1">
            <a:off x="1526339" y="4860131"/>
            <a:ext cx="1766987" cy="3652219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30DE1A0-4033-5FFD-719F-FDEA41AEEDEE}"/>
              </a:ext>
            </a:extLst>
          </p:cNvPr>
          <p:cNvSpPr/>
          <p:nvPr/>
        </p:nvSpPr>
        <p:spPr>
          <a:xfrm>
            <a:off x="2692436" y="3444830"/>
            <a:ext cx="449558" cy="197249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B021CAC-D41C-563E-3D65-6FD1B47483C7}"/>
              </a:ext>
            </a:extLst>
          </p:cNvPr>
          <p:cNvSpPr/>
          <p:nvPr/>
        </p:nvSpPr>
        <p:spPr>
          <a:xfrm>
            <a:off x="2780610" y="3738949"/>
            <a:ext cx="273209" cy="144114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007EC37-AFB6-6CE6-2BA9-60514EA44EE2}"/>
              </a:ext>
            </a:extLst>
          </p:cNvPr>
          <p:cNvSpPr/>
          <p:nvPr/>
        </p:nvSpPr>
        <p:spPr>
          <a:xfrm>
            <a:off x="1607045" y="4334419"/>
            <a:ext cx="814700" cy="911507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3B2961D-874B-EA98-3B85-A3449CF4AB2B}"/>
              </a:ext>
            </a:extLst>
          </p:cNvPr>
          <p:cNvSpPr/>
          <p:nvPr/>
        </p:nvSpPr>
        <p:spPr>
          <a:xfrm>
            <a:off x="1767065" y="4527837"/>
            <a:ext cx="494660" cy="52467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8AC47D1-FE47-6E08-7980-DF4A5EEFEA77}"/>
              </a:ext>
            </a:extLst>
          </p:cNvPr>
          <p:cNvSpPr/>
          <p:nvPr/>
        </p:nvSpPr>
        <p:spPr>
          <a:xfrm>
            <a:off x="1916285" y="1963287"/>
            <a:ext cx="144780" cy="2371132"/>
          </a:xfrm>
          <a:prstGeom prst="rect">
            <a:avLst/>
          </a:prstGeom>
          <a:gradFill>
            <a:gsLst>
              <a:gs pos="100000">
                <a:schemeClr val="bg1">
                  <a:lumMod val="95000"/>
                </a:schemeClr>
              </a:gs>
              <a:gs pos="0">
                <a:schemeClr val="bg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D313C855-07F4-4DE2-FF2F-28CE53B0F171}"/>
              </a:ext>
            </a:extLst>
          </p:cNvPr>
          <p:cNvSpPr/>
          <p:nvPr/>
        </p:nvSpPr>
        <p:spPr>
          <a:xfrm rot="2087065">
            <a:off x="2071923" y="1467505"/>
            <a:ext cx="150444" cy="592754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chemeClr val="bg1">
                  <a:lumMod val="7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8E2E213-1D3F-F4EE-2F2B-2B35FCE19326}"/>
              </a:ext>
            </a:extLst>
          </p:cNvPr>
          <p:cNvSpPr/>
          <p:nvPr/>
        </p:nvSpPr>
        <p:spPr>
          <a:xfrm rot="5400000">
            <a:off x="2702303" y="1036975"/>
            <a:ext cx="150444" cy="1031601"/>
          </a:xfrm>
          <a:prstGeom prst="rect">
            <a:avLst/>
          </a:prstGeom>
          <a:gradFill>
            <a:gsLst>
              <a:gs pos="0">
                <a:schemeClr val="bg1">
                  <a:lumMod val="85000"/>
                </a:schemeClr>
              </a:gs>
              <a:gs pos="100000">
                <a:srgbClr val="ADADAD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58C73D26-8276-60C3-B599-9A811E9C40D1}"/>
              </a:ext>
            </a:extLst>
          </p:cNvPr>
          <p:cNvSpPr/>
          <p:nvPr/>
        </p:nvSpPr>
        <p:spPr>
          <a:xfrm>
            <a:off x="4800310" y="1312415"/>
            <a:ext cx="6577604" cy="7199935"/>
          </a:xfrm>
          <a:prstGeom prst="rect">
            <a:avLst/>
          </a:prstGeom>
          <a:gradFill flip="none" rotWithShape="1">
            <a:gsLst>
              <a:gs pos="100000">
                <a:srgbClr val="AB957F">
                  <a:lumMod val="81000"/>
                  <a:lumOff val="19000"/>
                </a:srgbClr>
              </a:gs>
              <a:gs pos="0">
                <a:srgbClr val="DDD6D5">
                  <a:lumMod val="73000"/>
                  <a:lumOff val="27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882FA4BE-AD23-DADE-BBAE-0DF28F30F6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6527" y="1033471"/>
            <a:ext cx="2076740" cy="541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58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82F07603-00DE-5BA2-23D3-26C0ED0FFA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2749" y="4283000"/>
            <a:ext cx="4155757" cy="3652219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CC4D9D6-67B5-89DE-D663-95E07CF4C0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48" b="38680"/>
          <a:stretch/>
        </p:blipFill>
        <p:spPr>
          <a:xfrm>
            <a:off x="4272749" y="1953297"/>
            <a:ext cx="4155757" cy="2310724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2F79DC57-546E-3C3A-03E9-F55E884859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/>
          <a:stretch/>
        </p:blipFill>
        <p:spPr>
          <a:xfrm flipH="1">
            <a:off x="680482" y="4285624"/>
            <a:ext cx="3849401" cy="3652219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4DE64F7D-A99A-15DB-2F34-BF9E0940AF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 t="-1948" b="38680"/>
          <a:stretch/>
        </p:blipFill>
        <p:spPr>
          <a:xfrm flipH="1">
            <a:off x="615682" y="1955584"/>
            <a:ext cx="3849401" cy="2310724"/>
          </a:xfrm>
          <a:prstGeom prst="rect">
            <a:avLst/>
          </a:prstGeom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CDFF25C7-B312-9011-00C6-98CCEDD165FC}"/>
              </a:ext>
            </a:extLst>
          </p:cNvPr>
          <p:cNvSpPr/>
          <p:nvPr/>
        </p:nvSpPr>
        <p:spPr>
          <a:xfrm>
            <a:off x="615682" y="2030352"/>
            <a:ext cx="7812824" cy="399594"/>
          </a:xfrm>
          <a:prstGeom prst="rect">
            <a:avLst/>
          </a:pr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98B82409-2F10-2A6A-D025-7DE8DAD7C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7403" y="4280713"/>
            <a:ext cx="4155757" cy="3652219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A192062E-2064-604F-7D62-0C6BA3845B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48" b="38680"/>
          <a:stretch/>
        </p:blipFill>
        <p:spPr>
          <a:xfrm>
            <a:off x="12007403" y="1951010"/>
            <a:ext cx="4155757" cy="2310724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682DF180-9372-9AAA-1C2D-34EFA714AE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/>
          <a:stretch/>
        </p:blipFill>
        <p:spPr>
          <a:xfrm flipH="1">
            <a:off x="8415136" y="4283337"/>
            <a:ext cx="3849401" cy="3652219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77BC6494-1E36-EF7D-FD66-6C5D472B93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2000"/>
                    </a14:imgEffect>
                    <a14:imgEffect>
                      <a14:colorTemperature colorTemp="8900"/>
                    </a14:imgEffect>
                    <a14:imgEffect>
                      <a14:brightnessContrast bright="12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" t="-1948" b="38680"/>
          <a:stretch/>
        </p:blipFill>
        <p:spPr>
          <a:xfrm flipH="1">
            <a:off x="8350336" y="1953297"/>
            <a:ext cx="3849401" cy="2310724"/>
          </a:xfrm>
          <a:prstGeom prst="rect">
            <a:avLst/>
          </a:prstGeom>
        </p:spPr>
      </p:pic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E2DC097-4F58-A23D-B4C8-E2EBB808222C}"/>
              </a:ext>
            </a:extLst>
          </p:cNvPr>
          <p:cNvSpPr/>
          <p:nvPr/>
        </p:nvSpPr>
        <p:spPr>
          <a:xfrm>
            <a:off x="685526" y="7203830"/>
            <a:ext cx="15515484" cy="729103"/>
          </a:xfrm>
          <a:prstGeom prst="rect">
            <a:avLst/>
          </a:prstGeom>
          <a:gradFill>
            <a:gsLst>
              <a:gs pos="0">
                <a:srgbClr val="B9A399">
                  <a:alpha val="0"/>
                </a:srgbClr>
              </a:gs>
              <a:gs pos="80000">
                <a:schemeClr val="tx1">
                  <a:lumMod val="65000"/>
                  <a:lumOff val="35000"/>
                </a:schemeClr>
              </a:gs>
              <a:gs pos="100000">
                <a:srgbClr val="5E503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ACB64E8F-9457-E0E6-C573-3C629BB57DB0}"/>
              </a:ext>
            </a:extLst>
          </p:cNvPr>
          <p:cNvSpPr/>
          <p:nvPr/>
        </p:nvSpPr>
        <p:spPr>
          <a:xfrm>
            <a:off x="373042" y="7737230"/>
            <a:ext cx="15904282" cy="18714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4A9BBE13-EB2C-61A5-6BBF-7D581590F518}"/>
              </a:ext>
            </a:extLst>
          </p:cNvPr>
          <p:cNvSpPr/>
          <p:nvPr/>
        </p:nvSpPr>
        <p:spPr>
          <a:xfrm>
            <a:off x="8350336" y="2028065"/>
            <a:ext cx="7812824" cy="399594"/>
          </a:xfrm>
          <a:prstGeom prst="rect">
            <a:avLst/>
          </a:pr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55A7814A-AEFE-EADB-653D-AA8F9CD122A1}"/>
              </a:ext>
            </a:extLst>
          </p:cNvPr>
          <p:cNvSpPr/>
          <p:nvPr/>
        </p:nvSpPr>
        <p:spPr>
          <a:xfrm>
            <a:off x="424702" y="3732669"/>
            <a:ext cx="16239554" cy="550327"/>
          </a:xfrm>
          <a:prstGeom prst="rect">
            <a:avLst/>
          </a:prstGeom>
          <a:solidFill>
            <a:srgbClr val="8A8C89"/>
          </a:solidFill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3616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F934685B-F29E-9290-7692-091EAD816E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9" b="3406"/>
          <a:stretch/>
        </p:blipFill>
        <p:spPr>
          <a:xfrm>
            <a:off x="2531816" y="3816402"/>
            <a:ext cx="2659991" cy="38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506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11341</TotalTime>
  <Words>405</Words>
  <Application>Microsoft Office PowerPoint</Application>
  <PresentationFormat>ユーザー設定</PresentationFormat>
  <Paragraphs>5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9" baseType="lpstr">
      <vt:lpstr>NotoSansJP</vt:lpstr>
      <vt:lpstr>マキナス 4 Square</vt:lpstr>
      <vt:lpstr>Arial</vt:lpstr>
      <vt:lpstr>Calibri</vt:lpstr>
      <vt:lpstr>Calibri Light</vt:lpstr>
      <vt:lpstr>PT Sans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wattz</dc:creator>
  <cp:lastModifiedBy>wattz</cp:lastModifiedBy>
  <cp:revision>54</cp:revision>
  <dcterms:created xsi:type="dcterms:W3CDTF">2024-03-09T08:47:46Z</dcterms:created>
  <dcterms:modified xsi:type="dcterms:W3CDTF">2024-06-13T13:22:39Z</dcterms:modified>
</cp:coreProperties>
</file>

<file path=docProps/thumbnail.jpeg>
</file>